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3" r:id="rId2"/>
    <p:sldId id="357" r:id="rId3"/>
    <p:sldId id="330" r:id="rId4"/>
    <p:sldId id="339" r:id="rId5"/>
    <p:sldId id="337" r:id="rId6"/>
    <p:sldId id="311" r:id="rId7"/>
    <p:sldId id="309" r:id="rId8"/>
    <p:sldId id="312" r:id="rId9"/>
    <p:sldId id="310" r:id="rId10"/>
    <p:sldId id="329" r:id="rId11"/>
    <p:sldId id="332" r:id="rId12"/>
    <p:sldId id="341" r:id="rId13"/>
    <p:sldId id="342" r:id="rId14"/>
    <p:sldId id="345" r:id="rId15"/>
    <p:sldId id="358" r:id="rId16"/>
    <p:sldId id="346" r:id="rId17"/>
    <p:sldId id="347" r:id="rId18"/>
    <p:sldId id="348" r:id="rId19"/>
    <p:sldId id="270" r:id="rId20"/>
    <p:sldId id="271" r:id="rId21"/>
    <p:sldId id="286" r:id="rId22"/>
    <p:sldId id="333" r:id="rId23"/>
    <p:sldId id="350" r:id="rId24"/>
    <p:sldId id="334" r:id="rId25"/>
    <p:sldId id="335" r:id="rId26"/>
    <p:sldId id="340" r:id="rId27"/>
    <p:sldId id="314" r:id="rId28"/>
    <p:sldId id="315" r:id="rId29"/>
    <p:sldId id="316" r:id="rId30"/>
    <p:sldId id="338" r:id="rId31"/>
    <p:sldId id="318" r:id="rId32"/>
    <p:sldId id="319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28" r:id="rId41"/>
    <p:sldId id="349" r:id="rId42"/>
    <p:sldId id="284" r:id="rId43"/>
    <p:sldId id="285" r:id="rId44"/>
    <p:sldId id="305" r:id="rId45"/>
    <p:sldId id="278" r:id="rId46"/>
    <p:sldId id="279" r:id="rId47"/>
    <p:sldId id="280" r:id="rId48"/>
    <p:sldId id="281" r:id="rId49"/>
    <p:sldId id="282" r:id="rId50"/>
    <p:sldId id="283" r:id="rId51"/>
    <p:sldId id="351" r:id="rId52"/>
    <p:sldId id="343" r:id="rId53"/>
    <p:sldId id="344" r:id="rId54"/>
    <p:sldId id="331" r:id="rId55"/>
  </p:sldIdLst>
  <p:sldSz cx="6858000" cy="9144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00"/>
    <a:srgbClr val="004200"/>
    <a:srgbClr val="B0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6" autoAdjust="0"/>
  </p:normalViewPr>
  <p:slideViewPr>
    <p:cSldViewPr>
      <p:cViewPr>
        <p:scale>
          <a:sx n="50" d="100"/>
          <a:sy n="50" d="100"/>
        </p:scale>
        <p:origin x="-2316" y="-15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FB4204-5772-4B14-A41B-85065AE40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4500">
                <a:solidFill>
                  <a:srgbClr val="501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D394C7F-931C-484F-9C9A-F04421FC1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4802718"/>
            <a:ext cx="5143500" cy="142066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D7DF6A0-EF9B-44CD-9916-B2DACCF0C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FDAB699-1EB0-45B5-BAE2-F84787DF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1AF9CD2-2323-4DBC-831E-693905CE0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1FC390-F208-4235-829F-FF86A3A866D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14146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AAF53D-6A23-4671-840A-340569E0E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6A2483B-08C9-437F-8119-3A01011A6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707F465-F727-4078-A18B-EFF20A73B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950EE99-1E0A-4206-8FCC-CCE03DE02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9E3CBAF-AC2B-4961-B9B7-910873F7F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2755C8-C205-48AF-9FFB-1F52070C83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41775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7FFB533-53C0-4617-B3DC-FC5FD35031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4B7D7B2-F1B9-4117-9767-543DA51E2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9E5A0F0-A3E6-4E73-ADB4-9101DE2DB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9411E8B-4882-45FB-B278-3DBB213FC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71D4E26-5B65-4719-BAB3-493419EE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68655D-E703-4172-BE57-6176AC6A0D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58924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559A19-16A0-4D5C-A50A-8CE593135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258008D-1F28-403D-BADD-567077C48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8C4B99E-B64B-420A-BF76-99D0B63A1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7164BE3-BBC4-4C55-9331-3A319FA0B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0CB2337-5C32-4E6A-90D3-D7CF0CEA0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D6EB7-EC4C-4A10-9BE1-B1165F8542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3802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5328C4-B3C6-4452-99DD-3C7FE0CD5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727882"/>
            <a:ext cx="5915025" cy="2994148"/>
          </a:xfrm>
        </p:spPr>
        <p:txBody>
          <a:bodyPr anchor="b"/>
          <a:lstStyle>
            <a:lvl1pPr algn="ctr">
              <a:defRPr sz="4500">
                <a:solidFill>
                  <a:srgbClr val="501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E0C8B1E-D903-499F-8A74-78751CB45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3847420"/>
            <a:ext cx="5915025" cy="157455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43059F-7197-4F65-BC6E-B1AE8403A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BC6BEA9-BB50-4C0B-8FC4-9DAAD7D77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BCC40FA-DAF8-45FB-841F-5814D02A1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69392-B908-4008-9E59-4E89E7D254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30563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285DB9-B628-4127-AA41-BC20871AF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9316A1-946F-4306-8046-C1671C3CE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0F7979E-6E51-4FB7-9F2C-B2BC45AC2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CB543E9-A42C-4F48-925D-8FBB7772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027AC6A-0394-4A53-B90D-C49224AC8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E18BBD4-323B-4319-A7DD-866684DD2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FCC27-7AE2-4B86-BAE6-47DFC1A8A4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56227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D50E43-3F60-4196-8CBD-A8ACA46E0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1EA4D0F-06A1-4418-A4BD-A3963A85F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C3A4C3F-BEF1-4F27-BC98-7AC5124C3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FDCFD3E-D226-42E1-8EDC-0764E1BA1B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B40C872-2721-49AD-9C3E-6C5EFC6682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E44BAF7-CCA4-4BFC-8B60-85E9221C2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4BFDA29-AA78-4956-881E-2A3666C97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FB9D540-46C1-4879-9697-F6975212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03A4D3-DB97-4FFF-B3B1-275B6663D01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49467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AAC855-66EA-4226-A866-A555470B1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5EACCA6-6F2A-4ED7-B265-20E1E051F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E1DD404-71E2-4E64-8BB8-440A216D9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B6EFD33-20E7-4322-944C-F434ABBC2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5FAE1-0D17-4217-95BF-3BCB14DFB6F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58629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253B8FD-4E6C-46F6-B1F5-10C4999F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A250F35-1AE4-44E0-A213-32296147E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727F3B0-A136-426F-8B5E-A28082F47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370173-68BD-4E23-8AB6-49EFBBBE476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24935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F03A1D-52AA-4F8A-811C-6717B072F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25BEEAA-070B-42D2-BA97-EDE56BDC3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C32E479-9ACF-40C9-B5F7-218736152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0677611-BBCB-4B66-BA5F-086A06C75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5FD06B7-8F1C-4836-881B-E5233646A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6667811-7289-4D71-B9DC-244EC1573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A05C60-64FF-4948-87CB-233959D630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80342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BFBEE6-07CA-468D-8B6A-521545D05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87EA939-F0B5-4745-948D-096701D2E8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EB4BB89-79DF-4960-A03A-4DCCFAF9E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6CE5B98-CFDD-4F2F-9898-AA83CB52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4E5E126-56DD-4B6C-B907-4F257D0D3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DEFE723-0EFB-4C0C-AB3B-D621B51BA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0A846E-C59A-4125-87E3-A046E90F93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34606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B2D069-7DEE-4AEB-B606-4F89DE2C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morning" dir="t"/>
            </a:scene3d>
            <a:sp3d extrusionH="57150" contourW="12700" prstMaterial="softEdge">
              <a:bevelT w="38100" h="38100"/>
              <a:contourClr>
                <a:srgbClr val="5E5C00"/>
              </a:contourClr>
            </a:sp3d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BDAF333-33E3-4120-804D-A05DC5FBB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0CEE523-EF3B-4E93-B49A-931A395BE6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00A0740-5C80-4C95-8143-4E5B77C8D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4C809C8-1128-40D6-B1B6-839C6AB2B5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74EB956-388C-4E65-A989-86F508A86C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25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AA3506"/>
          </a:solidFill>
          <a:effectLst/>
          <a:latin typeface="Arial Black" panose="020B0A040201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39" y="2699792"/>
            <a:ext cx="6552728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ГОД </a:t>
            </a:r>
          </a:p>
          <a:p>
            <a:pPr algn="ctr"/>
            <a:r>
              <a:rPr lang="ru-RU" sz="8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ПАМЯТИ </a:t>
            </a:r>
          </a:p>
          <a:p>
            <a:pPr algn="ctr"/>
            <a:r>
              <a:rPr lang="ru-RU" sz="8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И СЛАВЫ</a:t>
            </a:r>
            <a:endParaRPr lang="ru-RU" sz="8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C:\Users\админ\Downloads\Рисуно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9" y="266800"/>
            <a:ext cx="6506939" cy="208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Лев Лещенко - День Победы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696" y="75963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7447664"/>
      </p:ext>
    </p:extLst>
  </p:cSld>
  <p:clrMapOvr>
    <a:masterClrMapping/>
  </p:clrMapOvr>
  <p:transition spd="slow" advTm="7886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7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1262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 bwMode="auto">
          <a:xfrm>
            <a:off x="1836882" y="7716502"/>
            <a:ext cx="2464158" cy="39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Никита Фёдоров</a:t>
            </a:r>
            <a:endParaRPr lang="ru-RU" sz="1800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7" name="Picture 3" descr="C:\Users\админ\Downloads\WhatsApp Image 2020-04-14 at 18.43.04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2796" y="2650902"/>
            <a:ext cx="3204355" cy="488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6632" y="323528"/>
            <a:ext cx="65527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9 мая: танки — символ праздника</a:t>
            </a:r>
          </a:p>
          <a:p>
            <a:pPr algn="just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Именно 9 мая осуществляется празднование Победы. В этот день на улицах города проходят грандиозные митинги, участие в которых принимают не только люди, но и военная техника — как символ торжественной победы над фашизмом. Как правило, в параде берет участие абсолютно безопасная техника, которая не заряжена и является только лишь демонстрационной наглядностью.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851754"/>
      </p:ext>
    </p:extLst>
  </p:cSld>
  <p:clrMapOvr>
    <a:masterClrMapping/>
  </p:clrMapOvr>
  <p:transition spd="slow" advTm="15561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 bwMode="auto">
          <a:xfrm>
            <a:off x="2060848" y="7953902"/>
            <a:ext cx="2464158" cy="39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sz="1800" kern="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Блинова</a:t>
            </a: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Кира</a:t>
            </a:r>
            <a:endParaRPr lang="ru-RU" sz="1800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8640" y="251520"/>
            <a:ext cx="65527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9 мая: салют — символ праздника</a:t>
            </a:r>
          </a:p>
          <a:p>
            <a:pPr algn="just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Салют символизирует большое торжество, которое является неизменным при праздновании Дня Победы. Салют всегда организовывают для людей на 9 Мая, чтобы те почувствовали насколько важен этот праздник для народа. Возможно, кто-то ассоциирует громкие взрывы фейерверков с той атмосферой, которая присуща военным действиям, но главный его смысл — украсить праздник и подарить радость.</a:t>
            </a:r>
          </a:p>
          <a:p>
            <a:pPr algn="just"/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 descr="C:\Users\админ\Downloads\WhatsApp Image 2020-04-19 at 12.45.54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8760" y="2924116"/>
            <a:ext cx="3746909" cy="499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3596657"/>
      </p:ext>
    </p:extLst>
  </p:cSld>
  <p:clrMapOvr>
    <a:masterClrMapping/>
  </p:clrMapOvr>
  <p:transition spd="slow" advTm="16155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8640" y="251520"/>
            <a:ext cx="6480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9 мая: самолеты — символ праздника</a:t>
            </a:r>
          </a:p>
          <a:p>
            <a:pPr algn="just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Военные самолеты -  это так же военная техника, которая применялась в Великой Отечественной Войне. Как правило, на торжественном параде в Кремле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они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тоже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принимают участие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, устраивая неповторимую и яркую демонстрацию в небе.</a:t>
            </a:r>
          </a:p>
        </p:txBody>
      </p:sp>
      <p:pic>
        <p:nvPicPr>
          <p:cNvPr id="2" name="Picture 2" descr="C:\Users\админ\Downloads\WhatsApp Image 2020-04-20 at 15.01.18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102" y="1979712"/>
            <a:ext cx="4405152" cy="579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 bwMode="auto">
          <a:xfrm>
            <a:off x="1960599" y="7906314"/>
            <a:ext cx="2464158" cy="39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Никита Фёдоров</a:t>
            </a:r>
            <a:endParaRPr lang="ru-RU" sz="1800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9587153"/>
      </p:ext>
    </p:extLst>
  </p:cSld>
  <p:clrMapOvr>
    <a:masterClrMapping/>
  </p:clrMapOvr>
  <p:transition spd="slow" advTm="12647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6632" y="285106"/>
            <a:ext cx="66247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9 мая: голубь мира — символ праздника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Издавна считается, что белый голубь — это символ мира и жизни. Не обошло стороной изображение белого голубя и картин, посвященных празднованию Великой Победы. Его часто изображают на стендах, картинках, открытках, поздравительных плакатах. Он символизирует окончание кровавой войны и начало мирной спокойной и счастливой жизни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 descr="C:\Users\админ\Downloads\WhatsApp Image 2020-04-19 at 14.33.49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490" y="2654300"/>
            <a:ext cx="3191510" cy="448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\Downloads\WhatsApp Image 2020-04-20 at 14.59.52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1294" y="2631852"/>
            <a:ext cx="3069228" cy="48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7398" y="7143257"/>
            <a:ext cx="316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Горбунова Мария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80153" y="7618822"/>
            <a:ext cx="316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Родионова Валерия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300997"/>
      </p:ext>
    </p:extLst>
  </p:cSld>
  <p:clrMapOvr>
    <a:masterClrMapping/>
  </p:clrMapOvr>
  <p:transition spd="slow" advTm="14736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210" y="303512"/>
            <a:ext cx="66247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9 мая: солдаты — символ праздника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Солдат — яркий символ, который является неизменным для празднования 9 Мая в нашей стране. Образ солдата воплощает в себе маленького, но сильного человека, в руках которого лежала победа над фашизмом. Образ советского солдата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позволяет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детям осознать насколько мужественным и смелым может быть обычный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человек, а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так же насколько сильно человек должен любить родину, чтобы решиться защищать ее любыми силами.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7630" y="8014384"/>
            <a:ext cx="316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Адаевы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Александра и Софья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Picture 2" descr="C:\Users\админ\Downloads\WhatsApp Image 2020-04-22 at 16.49.45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0768" y="2888835"/>
            <a:ext cx="3816424" cy="485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1786752"/>
      </p:ext>
    </p:extLst>
  </p:cSld>
  <p:clrMapOvr>
    <a:masterClrMapping/>
  </p:clrMapOvr>
  <p:transition spd="slow" advTm="13424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210" y="303512"/>
            <a:ext cx="66247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Семья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Александры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Адаевой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мама Анастасия Ивановна сделала поделку к празднику 9 Мая —символ Победы —солдата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</a:p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Солдат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был изготовлен из проволочного каркаса, синтепона, капрона, палаточный ткани и кожзаменителя. Усы и волосы — из шерсти. Гармонь — из бумаги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Picture 2" descr="C:\Users\админ\Downloads\WhatsApp Image 2020-04-24 at 21.22.06 (1)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0760" y="2125046"/>
            <a:ext cx="3119484" cy="415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\Downloads\WhatsApp Image 2020-04-24 at 21.22.06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274" y="4139952"/>
            <a:ext cx="3198304" cy="426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048741"/>
      </p:ext>
    </p:extLst>
  </p:cSld>
  <p:clrMapOvr>
    <a:masterClrMapping/>
  </p:clrMapOvr>
  <p:transition spd="slow" advTm="7284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6632" y="323528"/>
            <a:ext cx="66247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9 мая: цветы — символ праздника</a:t>
            </a:r>
          </a:p>
          <a:p>
            <a:pPr algn="just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Гвоздики и тюльпаны — символ празднования 9 Мая. Букеты именно этих цветов торжественно несут к мемориалам и дарят ветеранам войны. Такие цветы принято изображать на различных поздравительных открытках и плакатах.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</a:t>
            </a:r>
          </a:p>
          <a:p>
            <a:pPr algn="just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Гвоздика красная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символизирует Красную Армию, цвет крови и ордена, которым награждали военных. </a:t>
            </a:r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Тюльпаны -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это сезонный цветок, которыми так же приветствуют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всех, кто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причастен к митингу на 9 Мая.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998" y="7752878"/>
            <a:ext cx="3163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Моисеевы</a:t>
            </a:r>
          </a:p>
          <a:p>
            <a:pPr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Василиса и Аврора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 descr="C:\Users\админ\Downloads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7998" y="3030823"/>
            <a:ext cx="3163895" cy="469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312671"/>
      </p:ext>
    </p:extLst>
  </p:cSld>
  <p:clrMapOvr>
    <a:masterClrMapping/>
  </p:clrMapOvr>
  <p:transition spd="slow" advTm="10488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6632" y="323528"/>
            <a:ext cx="66247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9 мая: вечный огонь — символ праздника</a:t>
            </a:r>
          </a:p>
          <a:p>
            <a:pPr algn="just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Вечный огонь символизирует почтение и память о всех умерших в войне за родину. Его образ принято рисовать на различных открытках и поздравительных плакатах. Вечный огонь служит одним из самых важных мемориалов к которому люди приносят свои букеты цветов, чтобы почтить всех погибших солдат и мирных людей. Вечный огонь чаще всего исходит из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камня, выполненного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в форме пятиконечной звезды.</a:t>
            </a:r>
          </a:p>
        </p:txBody>
      </p:sp>
      <p:pic>
        <p:nvPicPr>
          <p:cNvPr id="5" name="Рисунок 4" descr="C:\Users\админ\Downloads\WhatsApp Image 2020-03-20 at 11.21.55.jpe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656" y="2980859"/>
            <a:ext cx="6192688" cy="468748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9999255"/>
      </p:ext>
    </p:extLst>
  </p:cSld>
  <p:clrMapOvr>
    <a:masterClrMapping/>
  </p:clrMapOvr>
  <p:transition spd="slow" advTm="10027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6632" y="323528"/>
            <a:ext cx="66247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9 мая: звезда — символ праздника</a:t>
            </a:r>
          </a:p>
          <a:p>
            <a:pPr algn="just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Красная звезда — неизменный символ такого праздника, как 9 Мая. Она символизирует в себе Красную Армию и неизменно присутствовала на гербах и флагах бывшего СССР. Красной звездой награждали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всех, кто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одержал победу в Отечественной Войне и с тех пор она стала так же символом празднования 9 Мая.</a:t>
            </a:r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3218" y="8122210"/>
            <a:ext cx="316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Лысова Александра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7" name="Picture 3" descr="C:\Users\админ\Downloads\WhatsApp Image 2020-04-23 at 18.56.2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2591" y="2354853"/>
            <a:ext cx="4132818" cy="563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7785710"/>
      </p:ext>
    </p:extLst>
  </p:cSld>
  <p:clrMapOvr>
    <a:masterClrMapping/>
  </p:clrMapOvr>
  <p:transition spd="slow" advTm="8107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синички\сте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062" y="307554"/>
            <a:ext cx="641481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8640" y="3995936"/>
            <a:ext cx="640871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Стань 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участником </a:t>
            </a:r>
            <a:r>
              <a:rPr lang="ru-RU" sz="20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Всероссийской </a:t>
            </a:r>
            <a:r>
              <a:rPr lang="ru-RU" sz="2000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акции «Стена Памяти».  </a:t>
            </a:r>
          </a:p>
          <a:p>
            <a:pPr algn="just"/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Девиз 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акции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: «Твой 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герой всегда с 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тобой».</a:t>
            </a:r>
          </a:p>
          <a:p>
            <a:pPr algn="just"/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2020 год - 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год памяти и славы, 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75-летний юбилейный 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год нашей Великой Победы. Народ жив, пока хранит память о тех, кто подарил ему жизнь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algn="just"/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«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Стена Памяти» - это возможность сказать «Спасибо» нашим отцам, дедам и прадедам, защитившим Родину, прошедшим войну на полях сражений и в тылу. </a:t>
            </a:r>
          </a:p>
          <a:p>
            <a:pPr algn="just"/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«Стена Памяти» - это живая нить, идущая от наших дедов к сегодняшним, совсем юным жителям нашей большой Родины.</a:t>
            </a:r>
          </a:p>
          <a:p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8916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 bwMode="auto">
          <a:xfrm>
            <a:off x="116632" y="251520"/>
            <a:ext cx="6552728" cy="835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800" kern="0" dirty="0" smtClean="0"/>
              <a:t>     </a:t>
            </a: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Говорят</a:t>
            </a:r>
            <a:r>
              <a:rPr lang="ru-RU" sz="18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, что человек, не знающий своего прошлого, не имеет будущего. Гордиться подвигом своего народа </a:t>
            </a: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ru-RU" sz="18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это великое счастье, а не гордиться </a:t>
            </a: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ru-RU" sz="18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проявление невежества и малодушия</a:t>
            </a: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0" indent="0" algn="just">
              <a:buFontTx/>
              <a:buNone/>
            </a:pP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Это </a:t>
            </a:r>
            <a:r>
              <a:rPr lang="ru-RU" sz="18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была страшная и жестокая война! Вы никогда не должны забывать о подвигах людей, которые воевали в то время! Они спасли нас от фашизма</a:t>
            </a: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!</a:t>
            </a:r>
          </a:p>
          <a:p>
            <a:pPr marL="0" indent="0" algn="just">
              <a:buFontTx/>
              <a:buNone/>
            </a:pPr>
            <a:endParaRPr lang="ru-RU" sz="1800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r>
              <a:rPr lang="ru-RU" sz="1800" b="1" kern="0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Пусть всегда будет солнце</a:t>
            </a:r>
            <a:r>
              <a:rPr lang="ru-RU" sz="1800" b="1" kern="0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!</a:t>
            </a:r>
          </a:p>
          <a:p>
            <a:pPr marL="0" indent="0" algn="ctr">
              <a:buFontTx/>
              <a:buNone/>
            </a:pPr>
            <a:endParaRPr lang="ru-RU" sz="1800" b="1" kern="0" cap="all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r>
              <a:rPr lang="ru-RU" sz="1800" b="1" kern="0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Пусть всегда будет небо</a:t>
            </a:r>
            <a:r>
              <a:rPr lang="ru-RU" sz="1800" b="1" kern="0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!</a:t>
            </a:r>
          </a:p>
          <a:p>
            <a:pPr marL="0" indent="0" algn="ctr">
              <a:buFontTx/>
              <a:buNone/>
            </a:pPr>
            <a:endParaRPr lang="ru-RU" sz="1800" b="1" kern="0" cap="all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r>
              <a:rPr lang="ru-RU" sz="1800" b="1" kern="0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Пусть всегда будет море</a:t>
            </a:r>
            <a:r>
              <a:rPr lang="ru-RU" sz="1800" b="1" kern="0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!</a:t>
            </a:r>
          </a:p>
          <a:p>
            <a:pPr marL="0" indent="0" algn="ctr">
              <a:buFontTx/>
              <a:buNone/>
            </a:pPr>
            <a:endParaRPr lang="ru-RU" sz="1800" b="1" kern="0" cap="all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r>
              <a:rPr lang="ru-RU" sz="1800" b="1" kern="0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Пусть всегда буду я</a:t>
            </a:r>
            <a:r>
              <a:rPr lang="ru-RU" sz="1800" b="1" kern="0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!</a:t>
            </a:r>
          </a:p>
          <a:p>
            <a:pPr marL="0" indent="0" algn="ctr">
              <a:buFontTx/>
              <a:buNone/>
            </a:pPr>
            <a:endParaRPr lang="ru-RU" sz="1800" b="1" kern="0" cap="all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r>
              <a:rPr lang="ru-RU" sz="1800" b="1" kern="0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Пусть всегда поют песни</a:t>
            </a:r>
            <a:r>
              <a:rPr lang="ru-RU" sz="1800" b="1" kern="0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!</a:t>
            </a:r>
          </a:p>
          <a:p>
            <a:pPr marL="0" indent="0" algn="ctr">
              <a:buFontTx/>
              <a:buNone/>
            </a:pPr>
            <a:endParaRPr lang="ru-RU" sz="1800" b="1" kern="0" cap="all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r>
              <a:rPr lang="ru-RU" sz="1800" b="1" kern="0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Пусть всегда будут танцы</a:t>
            </a:r>
            <a:r>
              <a:rPr lang="ru-RU" sz="1800" b="1" kern="0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!</a:t>
            </a:r>
          </a:p>
          <a:p>
            <a:pPr marL="0" indent="0" algn="ctr">
              <a:buFontTx/>
              <a:buNone/>
            </a:pPr>
            <a:endParaRPr lang="ru-RU" sz="1800" b="1" kern="0" cap="all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r>
              <a:rPr lang="ru-RU" sz="1800" b="1" kern="0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Пусть всегда будут птицы</a:t>
            </a:r>
            <a:r>
              <a:rPr lang="ru-RU" sz="1800" b="1" kern="0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!</a:t>
            </a:r>
          </a:p>
          <a:p>
            <a:pPr marL="0" indent="0" algn="ctr">
              <a:buFontTx/>
              <a:buNone/>
            </a:pPr>
            <a:endParaRPr lang="ru-RU" sz="1800" b="1" kern="0" cap="all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r>
              <a:rPr lang="ru-RU" sz="1800" b="1" kern="0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Пусть всегда будет мир!</a:t>
            </a:r>
          </a:p>
        </p:txBody>
      </p:sp>
    </p:spTree>
    <p:extLst>
      <p:ext uri="{BB962C8B-B14F-4D97-AF65-F5344CB8AC3E}">
        <p14:creationId xmlns:p14="http://schemas.microsoft.com/office/powerpoint/2010/main" val="3646104354"/>
      </p:ext>
    </p:extLst>
  </p:cSld>
  <p:clrMapOvr>
    <a:masterClrMapping/>
  </p:clrMapOvr>
  <p:transition spd="slow" advTm="13066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5339" y="577796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</a:t>
            </a:r>
            <a:endParaRPr lang="ru-RU" dirty="0"/>
          </a:p>
        </p:txBody>
      </p:sp>
      <p:pic>
        <p:nvPicPr>
          <p:cNvPr id="1026" name="Picture 2" descr="C:\Users\админ\Downloads\WhatsApp Image 2020-04-07 at 19.50.2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40" y="323528"/>
            <a:ext cx="6408712" cy="44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админ\Downloads\WhatsApp Image 2020-04-07 at 19.49.0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40" y="4737310"/>
            <a:ext cx="6408712" cy="357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4004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632" y="5796136"/>
            <a:ext cx="6470476" cy="273630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Семья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Никиты Фёдорова 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мама Эльвира </a:t>
            </a:r>
            <a:r>
              <a:rPr lang="ru-RU" sz="1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Ильшатовна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 и 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папа Сергей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Викторович оформили информационный стенд 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- календарь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обратного счета времени до Дня Победы. Каждый день количество дней  уменьшается на один, приближая памятную дату. </a:t>
            </a:r>
            <a:endParaRPr lang="ru-RU" sz="1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Под календарем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разместили имитацию вечного огня, символа вечной памяти о погибших героях войны. Около вечного огня лежат 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цветы - гвоздики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, как символ уважения и преклонения всем людям, ковавшим победу и на фронтах, и в тылу.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6632" y="251520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от Советского Информбюро : </a:t>
            </a:r>
            <a:endParaRPr lang="ru-RU" sz="2400" b="1" cap="all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24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До </a:t>
            </a:r>
            <a:r>
              <a:rPr lang="ru-RU" sz="2400" b="1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нашей Победы осталось </a:t>
            </a:r>
            <a:endParaRPr lang="ru-RU" sz="2400" b="1" cap="all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24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43 </a:t>
            </a:r>
            <a:r>
              <a:rPr lang="ru-RU" sz="2400" b="1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дня</a:t>
            </a:r>
          </a:p>
        </p:txBody>
      </p:sp>
      <p:pic>
        <p:nvPicPr>
          <p:cNvPr id="8195" name="Picture 3" descr="C:\Users\админ\Downloads\WhatsApp Image 2020-04-09 at 19.26.35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1291" y="1450179"/>
            <a:ext cx="3816424" cy="235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админ\Downloads\WhatsApp Image 2020-04-09 at 19.27.00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715" y="3800261"/>
            <a:ext cx="3810525" cy="19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1093260"/>
      </p:ext>
    </p:extLst>
  </p:cSld>
  <p:clrMapOvr>
    <a:masterClrMapping/>
  </p:clrMapOvr>
  <p:transition spd="slow" advTm="7367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8640" y="288394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СОЗДАНИЕ МИНИ-МУЗЕЯ </a:t>
            </a:r>
          </a:p>
          <a:p>
            <a:pPr algn="ctr"/>
            <a:r>
              <a:rPr lang="ru-RU" sz="24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«ГЕРОИ ВОЙНЫ – МЫ ЗНАЕМ, МЫ ПОМНИМ»</a:t>
            </a:r>
            <a:endParaRPr lang="ru-RU" sz="2400" b="1" cap="all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194" name="Picture 2" descr="C:\Users\админ\Downloads\WhatsApp Image 2020-04-19 at 12.38.17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40" y="1115616"/>
            <a:ext cx="324036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дмин\Downloads\WhatsApp Image 2020-04-19 at 12.38.18 (1)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5004" y="4244413"/>
            <a:ext cx="3204356" cy="427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5064" y="169168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Самойлов Федор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022237"/>
      </p:ext>
    </p:extLst>
  </p:cSld>
  <p:clrMapOvr>
    <a:masterClrMapping/>
  </p:clrMapOvr>
  <p:transition spd="slow" advTm="981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\Downloads\WhatsApp Image 2020-04-21 at 14.33.22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656" y="323528"/>
            <a:ext cx="2842023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дмин\Downloads\WhatsApp Image 2020-04-21 at 14.33.23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323528"/>
            <a:ext cx="295959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дмин\Downloads\WhatsApp Image 2020-04-21 at 14.33.23 (1)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44" y="4114280"/>
            <a:ext cx="2953977" cy="417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дмин\Downloads\WhatsApp Image 2020-04-21 at 14.33.24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4437" y="4095602"/>
            <a:ext cx="2984158" cy="411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955956"/>
      </p:ext>
    </p:extLst>
  </p:cSld>
  <p:clrMapOvr>
    <a:masterClrMapping/>
  </p:clrMapOvr>
  <p:transition spd="slow" advTm="910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\Downloads\WhatsApp Image 2020-04-21 at 17.26.33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357" y="254349"/>
            <a:ext cx="295948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дмин\Downloads\WhatsApp Image 2020-04-21 at 17.26.33 (1)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8154" y="251520"/>
            <a:ext cx="3027071" cy="374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дмин\Downloads\WhatsApp Image 2020-04-21 at 17.26.3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357" y="4139952"/>
            <a:ext cx="3111267" cy="400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админ\Downloads\WhatsApp Image 2020-04-21 at 17.26.32 (1)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8155" y="4139952"/>
            <a:ext cx="3036862" cy="400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957860"/>
      </p:ext>
    </p:extLst>
  </p:cSld>
  <p:clrMapOvr>
    <a:masterClrMapping/>
  </p:clrMapOvr>
  <p:transition spd="slow" advTm="2493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\Downloads\WhatsApp Image 2020-04-21 at 17.26.31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648" y="251520"/>
            <a:ext cx="2989439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дмин\Downloads\WhatsApp Image 2020-04-21 at 17.26.31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0087" y="3923928"/>
            <a:ext cx="3219891" cy="450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219221"/>
      </p:ext>
    </p:extLst>
  </p:cSld>
  <p:clrMapOvr>
    <a:masterClrMapping/>
  </p:clrMapOvr>
  <p:transition spd="slow" advTm="1994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админ\Downloads\WhatsApp Image 2020-04-19 at 12.38.20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595" y="723729"/>
            <a:ext cx="6816625" cy="649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153057"/>
      </p:ext>
    </p:extLst>
  </p:cSld>
  <p:clrMapOvr>
    <a:masterClrMapping/>
  </p:clrMapOvr>
  <p:transition spd="slow" advTm="20144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516" y="380727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ЧТЕНИЕ СТИХОВ</a:t>
            </a:r>
            <a:endParaRPr lang="ru-RU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 rot="10800000" flipV="1">
            <a:off x="550482" y="6486414"/>
            <a:ext cx="266893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ГАЛДИНА ИРИНА</a:t>
            </a:r>
          </a:p>
          <a:p>
            <a:pPr marL="0" indent="0">
              <a:buNone/>
            </a:pPr>
            <a:endParaRPr lang="ru-RU" sz="1800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endParaRPr lang="ru-RU" sz="1800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170" name="Picture 2" descr="C:\Users\админ\Downloads\WhatsApp Image 2020-04-19 at 12.38.17 (1)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383" y="1475655"/>
            <a:ext cx="3447129" cy="48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Военные песни - Журавл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516" y="7747000"/>
            <a:ext cx="609600" cy="609600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 bwMode="auto">
          <a:xfrm rot="10800000" flipV="1">
            <a:off x="3695258" y="1498626"/>
            <a:ext cx="266893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ru-RU" sz="1800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ru-RU" sz="18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Что </a:t>
            </a:r>
            <a:r>
              <a:rPr lang="ru-RU" sz="1800" b="1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за праздник</a:t>
            </a:r>
            <a:r>
              <a:rPr lang="ru-RU" sz="18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?</a:t>
            </a:r>
          </a:p>
          <a:p>
            <a:pPr marL="0" indent="0" algn="ctr">
              <a:buNone/>
            </a:pPr>
            <a:endParaRPr lang="ru-RU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небе праздничный салют,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Фейерверки там и тут.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Поздравляет вся страна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Славных ветеранов.</a:t>
            </a:r>
          </a:p>
          <a:p>
            <a:pPr marL="0" indent="0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А цветущая весна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Дарит им тюльпаны,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Дарит белую сирень.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Что за славный майский день?</a:t>
            </a:r>
          </a:p>
          <a:p>
            <a:pPr marL="0" indent="0" algn="r">
              <a:buNone/>
            </a:pPr>
            <a:r>
              <a:rPr lang="ru-RU" sz="1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Н. Иванова</a:t>
            </a:r>
            <a:endParaRPr lang="ru-RU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endParaRPr lang="ru-RU" sz="1800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34223"/>
      </p:ext>
    </p:extLst>
  </p:cSld>
  <p:clrMapOvr>
    <a:masterClrMapping/>
  </p:clrMapOvr>
  <p:transition spd="slow" advTm="1075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 bwMode="auto">
          <a:xfrm>
            <a:off x="482774" y="4860032"/>
            <a:ext cx="576064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sz="1800" b="1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МОИСЕЕВА ВАСИЛИСА</a:t>
            </a:r>
          </a:p>
          <a:p>
            <a:pPr marL="0" indent="0" algn="ctr">
              <a:buFontTx/>
              <a:buNone/>
            </a:pPr>
            <a:endParaRPr lang="ru-RU" sz="1800" b="1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ru-RU" sz="1800" b="1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Нужен мир</a:t>
            </a:r>
            <a:endParaRPr lang="ru-RU" sz="1800" cap="all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Мир и дружба всем нужны,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Мир важней всего на свете,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На земле, где нет войны,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Ночью спят спокойно дети.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Там, где пушки не гремят,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В небе солнце ярко светит.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Нужен мир для всех ребят.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Нужен мир на всей планете!</a:t>
            </a:r>
          </a:p>
          <a:p>
            <a:pPr marL="0" indent="0" algn="ctr">
              <a:buFontTx/>
              <a:buNone/>
            </a:pPr>
            <a:endParaRPr lang="ru-RU" sz="1800" b="1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endParaRPr lang="ru-RU" sz="1800" b="1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 descr="C:\Users\админ\Downloads\WhatsApp Image 2020-04-14 at 18.47.57 (1)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7333" y="251520"/>
            <a:ext cx="3451521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97692"/>
      </p:ext>
    </p:extLst>
  </p:cSld>
  <p:clrMapOvr>
    <a:masterClrMapping/>
  </p:clrMapOvr>
  <p:transition spd="slow" advTm="8312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 bwMode="auto">
          <a:xfrm>
            <a:off x="116632" y="5220072"/>
            <a:ext cx="626469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Спасибо героям</a:t>
            </a:r>
            <a:endParaRPr lang="en-US" sz="1800" b="1" cap="all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endParaRPr lang="ru-RU" sz="1800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СПАСИБО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ГЕРОЯМ,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СПАСИБО СОЛДАТАМ,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Что МИР подарили,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Тогда 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в сорок пятом!!!</a:t>
            </a:r>
          </a:p>
          <a:p>
            <a:pPr marL="0" indent="0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Вы кровью и 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потом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Добыли ПОБЕДУ.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Вы 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молоды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были,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Сейчас 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уже 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деды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0" indent="0">
              <a:buNone/>
            </a:pPr>
            <a:endParaRPr lang="ru-RU" sz="1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ru-RU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ru-RU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Мы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ЭТУ ПОБЕДУ 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-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Вовек не забудем!!!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Пусть МИРНОЕ солнце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Сияет всем людям!!!</a:t>
            </a:r>
          </a:p>
          <a:p>
            <a:pPr marL="0" indent="0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Пусть счастье и радость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Живут на планете!!!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Ведь мир очень нужен 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-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И взрослым, и детям!!!</a:t>
            </a:r>
          </a:p>
          <a:p>
            <a:pPr marL="0" indent="0" algn="r">
              <a:buNone/>
            </a:pPr>
            <a:r>
              <a:rPr lang="ru-RU" sz="1800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О.Маслова</a:t>
            </a:r>
            <a:endParaRPr lang="ru-RU" sz="18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endParaRPr lang="ru-RU" sz="1800" b="1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 descr="C:\Users\админ\Downloads\WhatsApp Image 2020-04-20 at 16.06.00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7500" y="251520"/>
            <a:ext cx="3333667" cy="4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4213" y="4527630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1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ФЁДОРОВ </a:t>
            </a:r>
            <a:r>
              <a:rPr lang="ru-RU" b="1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НИКИТА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970774"/>
      </p:ext>
    </p:extLst>
  </p:cSld>
  <p:clrMapOvr>
    <a:masterClrMapping/>
  </p:clrMapOvr>
  <p:transition spd="slow" advTm="12046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ownloads\WhatsApp Image 2020-04-16 at 17.49.0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40" y="755576"/>
            <a:ext cx="64087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640" y="6084168"/>
            <a:ext cx="6408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Администрация Муниципального образования</a:t>
            </a:r>
          </a:p>
          <a:p>
            <a:pPr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«</a:t>
            </a:r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Нерюнгринский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район», </a:t>
            </a:r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г.Нерюнгри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859339"/>
      </p:ext>
    </p:extLst>
  </p:cSld>
  <p:clrMapOvr>
    <a:masterClrMapping/>
  </p:clrMapOvr>
  <p:transition spd="slow" advTm="1876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 bwMode="auto">
          <a:xfrm>
            <a:off x="620688" y="4355977"/>
            <a:ext cx="583264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sz="1800" b="1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ШИРОЧИН АЛЕКСАНДР</a:t>
            </a:r>
          </a:p>
          <a:p>
            <a:pPr marL="0" indent="0" algn="ctr">
              <a:buFontTx/>
              <a:buNone/>
            </a:pPr>
            <a:endParaRPr lang="ru-RU" sz="1800" b="1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Была война</a:t>
            </a:r>
          </a:p>
          <a:p>
            <a:pPr marL="0" indent="0" algn="ctr">
              <a:buFontTx/>
              <a:buNone/>
            </a:pP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 </a:t>
            </a:r>
            <a:r>
              <a:rPr lang="ru-RU" sz="18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гибли люди</a:t>
            </a: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0" indent="0" algn="ctr">
              <a:buFontTx/>
              <a:buNone/>
            </a:pP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 </a:t>
            </a:r>
            <a:r>
              <a:rPr lang="ru-RU" sz="18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шел за Родину солдат</a:t>
            </a: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0" indent="0" algn="ctr">
              <a:buFontTx/>
              <a:buNone/>
            </a:pP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Он воевал</a:t>
            </a:r>
          </a:p>
          <a:p>
            <a:pPr marL="0" indent="0" algn="ctr">
              <a:buFontTx/>
              <a:buNone/>
            </a:pP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 </a:t>
            </a:r>
            <a:r>
              <a:rPr lang="ru-RU" sz="18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был он храбрым</a:t>
            </a: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0" indent="0" algn="ctr">
              <a:buFontTx/>
              <a:buNone/>
            </a:pP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 </a:t>
            </a:r>
            <a:r>
              <a:rPr lang="ru-RU" sz="18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бил фашистов всех подряд</a:t>
            </a: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0" indent="0" algn="ctr">
              <a:buFontTx/>
              <a:buNone/>
            </a:pP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 </a:t>
            </a:r>
            <a:r>
              <a:rPr lang="ru-RU" sz="18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так дошел он до Берлина</a:t>
            </a: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0" indent="0" algn="ctr">
              <a:buFontTx/>
              <a:buNone/>
            </a:pP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Четыре </a:t>
            </a:r>
            <a:r>
              <a:rPr lang="ru-RU" sz="18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года воевал</a:t>
            </a: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0" indent="0" algn="ctr">
              <a:buFontTx/>
              <a:buNone/>
            </a:pP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Чтоб </a:t>
            </a:r>
            <a:r>
              <a:rPr lang="ru-RU" sz="18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я о бабушкином </a:t>
            </a: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папе</a:t>
            </a:r>
          </a:p>
          <a:p>
            <a:pPr marL="0" indent="0" algn="ctr">
              <a:buFontTx/>
              <a:buNone/>
            </a:pP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Всем </a:t>
            </a:r>
            <a:r>
              <a:rPr lang="ru-RU" sz="18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в День </a:t>
            </a: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Победы Рассказал</a:t>
            </a:r>
            <a:r>
              <a:rPr lang="ru-RU" sz="18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ru-RU" sz="1800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2290" name="Picture 2" descr="C:\Users\админ\Downloads\WhatsApp Image 2020-04-19 at 12.48.02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8800" y="323529"/>
            <a:ext cx="345638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298992"/>
      </p:ext>
    </p:extLst>
  </p:cSld>
  <p:clrMapOvr>
    <a:masterClrMapping/>
  </p:clrMapOvr>
  <p:transition spd="slow" advTm="7633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 bwMode="auto">
          <a:xfrm>
            <a:off x="2990850" y="899592"/>
            <a:ext cx="3390478" cy="655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У ОБЕЛИСКА</a:t>
            </a:r>
          </a:p>
          <a:p>
            <a:pPr marL="0" indent="0" algn="r">
              <a:buNone/>
            </a:pPr>
            <a:endParaRPr lang="ru-RU" sz="1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Застыли ели в карауле,</a:t>
            </a:r>
            <a:b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Синь неба мирного ясна.</a:t>
            </a:r>
            <a:b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Идут года. В тревожном гуле</a:t>
            </a:r>
            <a:b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Осталась далеко война.</a:t>
            </a:r>
          </a:p>
          <a:p>
            <a:pPr marL="0" indent="0">
              <a:buNone/>
            </a:pPr>
            <a:endParaRPr lang="ru-RU" sz="1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Но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здесь, у граней обелиска,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В молчанье голову склонив,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Мы слышим грохот танков близко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И 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рвущий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душу бомб разрыв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0" indent="0">
              <a:buNone/>
            </a:pPr>
            <a:endParaRPr lang="ru-RU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Мы видим их - солдат России,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Что в тот далёкий грозный час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Своею жизнью заплатили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За счастье светлое для нас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...</a:t>
            </a:r>
          </a:p>
          <a:p>
            <a:pPr marL="0" indent="0" algn="r">
              <a:buNone/>
            </a:pPr>
            <a:r>
              <a:rPr lang="ru-RU" sz="18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С.Пивоваров</a:t>
            </a:r>
            <a:endParaRPr lang="ru-RU" sz="18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ru-RU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endParaRPr lang="ru-RU" sz="1800" b="1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endParaRPr lang="ru-RU" sz="1800" b="1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 descr="C:\Users\админ\Downloads\WhatsApp Image 2020-04-15 at 20.06.59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40" y="1044245"/>
            <a:ext cx="2802210" cy="498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 bwMode="auto">
          <a:xfrm>
            <a:off x="160462" y="6025952"/>
            <a:ext cx="2795736" cy="6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sz="1800" b="1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СКОРНЯКОВ ЮРИЙ</a:t>
            </a:r>
          </a:p>
          <a:p>
            <a:pPr marL="0" indent="0">
              <a:buNone/>
            </a:pPr>
            <a:endParaRPr lang="ru-RU" sz="1800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333642"/>
      </p:ext>
    </p:extLst>
  </p:cSld>
  <p:clrMapOvr>
    <a:masterClrMapping/>
  </p:clrMapOvr>
  <p:transition spd="slow" advTm="11469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 bwMode="auto">
          <a:xfrm>
            <a:off x="3573016" y="1113606"/>
            <a:ext cx="2808312" cy="590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Зори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блещут в орденских лучах,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Солнышками светятся медали.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Нет, нельзя,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Чтоб в письменных столах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Свет Победы на год запирали. </a:t>
            </a:r>
          </a:p>
          <a:p>
            <a:pPr marL="0" indent="0" algn="ctr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Не для личной славы вам страна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Выдала награды не жалея: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Доставайте чаше ордена,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Мир от них становится светлее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0" indent="0" algn="r">
              <a:buNone/>
            </a:pPr>
            <a:r>
              <a:rPr lang="ru-RU" sz="1800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Л.Сорокин</a:t>
            </a:r>
            <a:endParaRPr lang="ru-RU" sz="18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endParaRPr lang="ru-RU" sz="1800" b="1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 descr="C:\Users\админ\Downloads\WhatsApp Image 2020-04-20 at 15.04.12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40" y="827584"/>
            <a:ext cx="3271068" cy="581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 bwMode="auto">
          <a:xfrm>
            <a:off x="420018" y="6803665"/>
            <a:ext cx="2808312" cy="61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sz="1800" b="1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РОДИОНОВА ВАЛЕРИЯ</a:t>
            </a:r>
          </a:p>
          <a:p>
            <a:pPr marL="0" indent="0" algn="ctr">
              <a:buFontTx/>
              <a:buNone/>
            </a:pPr>
            <a:endParaRPr lang="ru-RU" sz="1800" b="1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615754"/>
      </p:ext>
    </p:extLst>
  </p:cSld>
  <p:clrMapOvr>
    <a:masterClrMapping/>
  </p:clrMapOvr>
  <p:transition spd="slow" advTm="10488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 bwMode="auto">
          <a:xfrm>
            <a:off x="258366" y="5364088"/>
            <a:ext cx="633670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sz="1800" b="1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БЕРЁЗА</a:t>
            </a:r>
          </a:p>
          <a:p>
            <a:pPr marL="0" indent="0">
              <a:buNone/>
            </a:pP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Я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 помню ранило березу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Осколком бомбы не заре.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Студенный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 сок бежал, как слезы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По изувеченной коре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За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 лесом пушки грохотали,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Клубился дым пороховой,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Но мы Столицу отстояли,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Спасли березу под Москвой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И рано раненько весною,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Береза белая опять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Оделась новою </a:t>
            </a:r>
            <a:r>
              <a:rPr lang="ru-RU" sz="1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листвою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И стала землю украшать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 с той поры на все угрозы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Мы неизменно говорим: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Родную белую березу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В обиду больше не дадим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0" indent="0" algn="r">
              <a:buNone/>
            </a:pPr>
            <a:r>
              <a:rPr lang="ru-RU" sz="18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Сергей Васильев</a:t>
            </a:r>
            <a:r>
              <a:rPr lang="ru-RU" sz="1800" i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sz="1800" i="1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endParaRPr lang="ru-RU" sz="1800" b="1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098" name="Picture 2" descr="C:\Users\админ\Downloads\WhatsApp Image 2020-04-19 at 12.46.44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4307" y="251520"/>
            <a:ext cx="3202496" cy="441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2856" y="4726513"/>
            <a:ext cx="1936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БЛИНОВА </a:t>
            </a:r>
            <a:r>
              <a:rPr lang="ru-RU" b="1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КИРА</a:t>
            </a:r>
            <a:endParaRPr lang="ru-RU" b="1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02206"/>
      </p:ext>
    </p:extLst>
  </p:cSld>
  <p:clrMapOvr>
    <a:masterClrMapping/>
  </p:clrMapOvr>
  <p:transition spd="slow" advTm="15134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 bwMode="auto">
          <a:xfrm>
            <a:off x="188640" y="5292080"/>
            <a:ext cx="648072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ВЕРИМ В ПОБЕДУ</a:t>
            </a:r>
          </a:p>
          <a:p>
            <a:pPr marL="0" indent="0" algn="ctr">
              <a:buNone/>
            </a:pPr>
            <a:endParaRPr lang="ru-RU" sz="1800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Против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нас полки сосредоточив, 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Враг напал на мирную страну. 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Белой ночью, самой белой ночью 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Начал эту чёрную войну! 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1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ru-RU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Только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хочет он или не хочет, 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А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своё получит от войны: 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Скоро даже дни, не только ночи, 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Станут, станут для него черны! </a:t>
            </a:r>
            <a:endParaRPr lang="ru-RU" sz="1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r">
              <a:buNone/>
            </a:pPr>
            <a:r>
              <a:rPr lang="ru-RU" sz="18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</a:t>
            </a:r>
            <a:r>
              <a:rPr lang="ru-RU" sz="1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ru-RU" sz="1800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Шефнер</a:t>
            </a:r>
            <a:r>
              <a:rPr lang="ru-RU" sz="18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</a:t>
            </a:r>
            <a:endParaRPr lang="ru-RU" sz="1800" b="1" i="1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 descr="C:\Users\админ\Downloads\WhatsApp Image 2020-04-15 at 20.40.33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144" y="251520"/>
            <a:ext cx="3083271" cy="425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30840" y="4756666"/>
            <a:ext cx="2387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FontTx/>
              <a:buNone/>
            </a:pPr>
            <a:r>
              <a:rPr lang="ru-RU" b="1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ЯКИБОВ   ИСЛОМБЕК</a:t>
            </a:r>
            <a:endParaRPr lang="ru-RU" b="1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715563"/>
      </p:ext>
    </p:extLst>
  </p:cSld>
  <p:clrMapOvr>
    <a:masterClrMapping/>
  </p:clrMapOvr>
  <p:transition spd="slow" advTm="7724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 bwMode="auto">
          <a:xfrm>
            <a:off x="260648" y="5508104"/>
            <a:ext cx="6480720" cy="309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sz="1800" b="1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ДЕНЬ ПАМЯТИ</a:t>
            </a:r>
          </a:p>
          <a:p>
            <a:pPr marL="0" indent="0" algn="ctr">
              <a:buFontTx/>
              <a:buNone/>
            </a:pPr>
            <a:endParaRPr lang="ru-RU" sz="1800" b="1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День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памяти –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Победы праздник,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Несут венков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Живую вязь,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Тепло букетов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Красок разных,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Чтоб не терялась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endParaRPr lang="ru-RU" sz="1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прошлым связь.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И плиты скорбные согреты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Цветов дыханьем полевым.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Прими, боец,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Как дар, всё это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Ведь это нужно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Нам,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Живым.</a:t>
            </a:r>
          </a:p>
          <a:p>
            <a:pPr marL="0" indent="0" algn="ctr">
              <a:buFontTx/>
              <a:buNone/>
            </a:pPr>
            <a:endParaRPr lang="ru-RU" sz="1800" b="1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122" name="Picture 2" descr="C:\Users\админ\Downloads\WhatsApp Image 2020-04-19 at 12.38.15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0059" y="251520"/>
            <a:ext cx="334837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2258" y="4861773"/>
            <a:ext cx="2803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ЧУФИСТОВА АНАСТАСИЯ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667388"/>
      </p:ext>
    </p:extLst>
  </p:cSld>
  <p:clrMapOvr>
    <a:masterClrMapping/>
  </p:clrMapOvr>
  <p:transition spd="slow" advTm="7885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 bwMode="auto">
          <a:xfrm>
            <a:off x="0" y="4710565"/>
            <a:ext cx="6741368" cy="403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sz="1800" b="1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ЧАШИН НИКИТА</a:t>
            </a:r>
          </a:p>
          <a:p>
            <a:pPr marL="0" indent="0" algn="ctr">
              <a:buFontTx/>
              <a:buNone/>
            </a:pPr>
            <a:endParaRPr lang="ru-RU" sz="1800" b="1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r>
              <a:rPr lang="ru-RU" sz="18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ДЕНЬ ПОБЕДЫ</a:t>
            </a:r>
          </a:p>
          <a:p>
            <a:pPr marL="0" indent="0" algn="ctr">
              <a:buFontTx/>
              <a:buNone/>
            </a:pP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День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Победы 9 Мая –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Праздник мира в стране и весны.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В этот день мы солдат вспоминаем,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Не вернувшихся в семьи с войны. 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В этот праздник мы чествуем дедов,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Защитивших родную страну,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Подарившим народам Победу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И вернувшим нам мир и весну! </a:t>
            </a:r>
            <a:endParaRPr lang="ru-RU" sz="1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r">
              <a:buFontTx/>
              <a:buNone/>
            </a:pPr>
            <a:r>
              <a:rPr lang="ru-RU" sz="18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</a:t>
            </a:r>
            <a:r>
              <a:rPr lang="ru-RU" sz="1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ru-RU" sz="18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Томилина</a:t>
            </a:r>
            <a:endParaRPr lang="ru-RU" sz="1800" b="1" i="1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Picture 2" descr="C:\Users\админ\Downloads\WhatsApp Image 2020-04-21 at 21.15.23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1478" y="251520"/>
            <a:ext cx="3174690" cy="443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823349"/>
      </p:ext>
    </p:extLst>
  </p:cSld>
  <p:clrMapOvr>
    <a:masterClrMapping/>
  </p:clrMapOvr>
  <p:transition spd="slow" advTm="7636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 bwMode="auto">
          <a:xfrm>
            <a:off x="116632" y="5004048"/>
            <a:ext cx="662473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sz="1800" b="1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ВЕЧНЫЙ ОГОНЬ</a:t>
            </a:r>
          </a:p>
          <a:p>
            <a:pPr marL="0" indent="0" algn="ctr">
              <a:buFontTx/>
              <a:buNone/>
            </a:pPr>
            <a:endParaRPr lang="ru-RU" sz="1800" b="1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Над могилой, в тихом парке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Расцвели тюльпаны ярко.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Вечно тут огонь горит,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Тут солдат советский спит.</a:t>
            </a:r>
          </a:p>
          <a:p>
            <a:pPr marL="0" indent="0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Мы склонились низко-низко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У подножья обелиска,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Наш венок расцвёл на 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нём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Жарким, пламенным огнём.</a:t>
            </a:r>
          </a:p>
          <a:p>
            <a:pPr marL="0" indent="0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Мир солдаты защищали,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1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Жизнь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за нас они отдали.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Сохраним в сердцах своих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Память светлую о них!</a:t>
            </a:r>
          </a:p>
          <a:p>
            <a:pPr marL="0" indent="0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Как продолжение жизни солдат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Под звёздами мирной державы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Цветы на ратных могилах горят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Венками немеркнущей славы.</a:t>
            </a:r>
          </a:p>
          <a:p>
            <a:pPr marL="0" indent="0" algn="ctr">
              <a:buFontTx/>
              <a:buNone/>
            </a:pPr>
            <a:endParaRPr lang="ru-RU" sz="1800" b="1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85410" y="4501733"/>
            <a:ext cx="2239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ГОРБУНОВА МАРИЯ</a:t>
            </a:r>
          </a:p>
          <a:p>
            <a:endParaRPr lang="ru-RU" dirty="0"/>
          </a:p>
        </p:txBody>
      </p:sp>
      <p:pic>
        <p:nvPicPr>
          <p:cNvPr id="1026" name="Picture 2" descr="C:\Users\админ\Downloads\WhatsApp Image 2020-04-21 at 21.11.00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2759" y="251520"/>
            <a:ext cx="2985017" cy="422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36394"/>
      </p:ext>
    </p:extLst>
  </p:cSld>
  <p:clrMapOvr>
    <a:masterClrMapping/>
  </p:clrMapOvr>
  <p:transition spd="slow" advTm="8994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 bwMode="auto">
          <a:xfrm>
            <a:off x="476672" y="4744651"/>
            <a:ext cx="5616624" cy="357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sz="1800" b="1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ПУСТЫННИКОВ ВАСИЛИЙ</a:t>
            </a:r>
          </a:p>
          <a:p>
            <a:pPr marL="0" indent="0" algn="ctr">
              <a:buFontTx/>
              <a:buNone/>
            </a:pPr>
            <a:endParaRPr lang="ru-RU" sz="1800" b="1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Майский праздник –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День Победы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Отмечает вся страна.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Надевают наши деды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Боевые ордена.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Их с утра зовет дорога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На торжественный парад.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И задумчиво с порога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Вслед им бабушки глядят </a:t>
            </a:r>
          </a:p>
          <a:p>
            <a:pPr marL="0" indent="0" algn="r">
              <a:buNone/>
            </a:pPr>
            <a:r>
              <a:rPr lang="ru-RU" sz="18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Белозёров </a:t>
            </a:r>
            <a:r>
              <a:rPr lang="ru-RU" sz="1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Т. М.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1800" b="1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endParaRPr lang="ru-RU" sz="1800" b="1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074" name="Picture 2" descr="C:\Users\админ\Downloads\WhatsApp Image 2020-04-19 at 12.38.26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258" y="568864"/>
            <a:ext cx="3131840" cy="417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873743"/>
      </p:ext>
    </p:extLst>
  </p:cSld>
  <p:clrMapOvr>
    <a:masterClrMapping/>
  </p:clrMapOvr>
  <p:transition spd="slow" advTm="3495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 bwMode="auto">
          <a:xfrm>
            <a:off x="2708920" y="395537"/>
            <a:ext cx="3672408" cy="741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ЕЩЁ ТОГДА НАС НЕ БЫЛО НА СВЕТЕ</a:t>
            </a:r>
          </a:p>
          <a:p>
            <a:pPr marL="0" indent="0">
              <a:buNone/>
            </a:pPr>
            <a:endParaRPr lang="ru-RU" sz="1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Ещё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тогда нас не было на свете,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Когда гремел салют из края в край.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Солдаты, подарили вы планете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Великий Май, победный Май!</a:t>
            </a:r>
          </a:p>
          <a:p>
            <a:pPr marL="0" indent="0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Ещё тогда нас не было на свете,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Когда в военной буре огневой,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Судьбу решая будущих столетий,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Вы бой вели, священный бой!</a:t>
            </a:r>
          </a:p>
          <a:p>
            <a:pPr marL="0" indent="0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Ещё тогда нас не было на свете,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Когда с Победой вы домой пришли.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Солдаты Мая, слава вам навеки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От всей земли, от всей земли!</a:t>
            </a:r>
          </a:p>
          <a:p>
            <a:pPr marL="0" indent="0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Благодарим, солдаты, вас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За жизнь, за детство и весну,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За тишину,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За мирный дом,</a:t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За мир, в котором мы живём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!</a:t>
            </a:r>
          </a:p>
          <a:p>
            <a:pPr marL="0" indent="0" algn="r">
              <a:buNone/>
            </a:pPr>
            <a:r>
              <a:rPr lang="ru-RU" sz="18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Михаил </a:t>
            </a:r>
            <a:r>
              <a:rPr lang="ru-RU" sz="18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Владимов</a:t>
            </a:r>
            <a:r>
              <a:rPr lang="ru-RU" sz="1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marL="0" indent="0" algn="ctr">
              <a:buNone/>
            </a:pPr>
            <a:endParaRPr lang="ru-RU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1800" b="1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endParaRPr lang="ru-RU" sz="1800" b="1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146" name="Picture 2" descr="C:\Users\админ\Downloads\WhatsApp Image 2020-04-19 at 12.38.16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32" y="1073225"/>
            <a:ext cx="2617163" cy="522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7149" y="6460330"/>
            <a:ext cx="1776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    ЛЫСОВА </a:t>
            </a:r>
          </a:p>
          <a:p>
            <a:r>
              <a:rPr lang="ru-RU" b="1" dirty="0" smtClean="0"/>
              <a:t>АЛЕКСАНДРА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7119505"/>
      </p:ext>
    </p:extLst>
  </p:cSld>
  <p:clrMapOvr>
    <a:masterClrMapping/>
  </p:clrMapOvr>
  <p:transition spd="slow" advTm="10499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ownloads\WhatsApp Image 2020-04-16 at 17.52.3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648" y="467544"/>
            <a:ext cx="6408711" cy="54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2696" y="6337066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МБУК «Центр культуры и духовности имени </a:t>
            </a:r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А.С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. Пушкина»</a:t>
            </a:r>
          </a:p>
        </p:txBody>
      </p:sp>
    </p:spTree>
    <p:extLst>
      <p:ext uri="{BB962C8B-B14F-4D97-AF65-F5344CB8AC3E}">
        <p14:creationId xmlns:p14="http://schemas.microsoft.com/office/powerpoint/2010/main" val="277844268"/>
      </p:ext>
    </p:extLst>
  </p:cSld>
  <p:clrMapOvr>
    <a:masterClrMapping/>
  </p:clrMapOvr>
  <p:transition spd="slow" advTm="1987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 bwMode="auto">
          <a:xfrm>
            <a:off x="3064892" y="257622"/>
            <a:ext cx="3676477" cy="813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7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БЛОКАДНЫЙ ЛЕНИНГРАД</a:t>
            </a:r>
          </a:p>
          <a:p>
            <a:pPr marL="0" indent="0">
              <a:buNone/>
            </a:pPr>
            <a:r>
              <a:rPr lang="ru-RU" sz="17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«Он выжил…»</a:t>
            </a:r>
          </a:p>
          <a:p>
            <a:pPr marL="0" indent="0">
              <a:buNone/>
            </a:pPr>
            <a:r>
              <a:rPr lang="ru-RU" sz="17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Он выжил за тем, чтобы жизнь продолжалась, чтоб дети росли и любили его, чтоб юная смена на старших равнялась, чтоб больше война не взяла никого.</a:t>
            </a:r>
          </a:p>
          <a:p>
            <a:pPr marL="0" indent="0">
              <a:buNone/>
            </a:pPr>
            <a:r>
              <a:rPr lang="ru-RU" sz="17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«Я помню…»</a:t>
            </a:r>
          </a:p>
          <a:p>
            <a:pPr marL="0" indent="0">
              <a:buNone/>
            </a:pPr>
            <a:r>
              <a:rPr lang="ru-RU" sz="17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Он помнит о том, что было в блокаду:</a:t>
            </a:r>
          </a:p>
          <a:p>
            <a:pPr marL="0" indent="0">
              <a:buNone/>
            </a:pPr>
            <a:r>
              <a:rPr lang="ru-RU" sz="17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Разрывы снарядов, фугасов</a:t>
            </a:r>
            <a:r>
              <a:rPr lang="ru-RU" sz="17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7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 бомб, голодные дни, так подобные аду</a:t>
            </a:r>
          </a:p>
          <a:p>
            <a:pPr marL="0" indent="0">
              <a:buNone/>
            </a:pPr>
            <a:r>
              <a:rPr lang="ru-RU" sz="17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Сирены и ночью прожектора зонд…</a:t>
            </a:r>
          </a:p>
          <a:p>
            <a:pPr marL="0" indent="0">
              <a:buNone/>
            </a:pPr>
            <a:r>
              <a:rPr lang="ru-RU" sz="17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«Я знаю…»</a:t>
            </a:r>
          </a:p>
          <a:p>
            <a:pPr marL="0" indent="0">
              <a:buNone/>
            </a:pPr>
            <a:r>
              <a:rPr lang="ru-RU" sz="17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Он знает, как долго ковалась победа..</a:t>
            </a:r>
          </a:p>
          <a:p>
            <a:pPr marL="0" indent="0">
              <a:buNone/>
            </a:pPr>
            <a:r>
              <a:rPr lang="ru-RU" sz="17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Как гибли от голода, а не в бою…</a:t>
            </a:r>
          </a:p>
          <a:p>
            <a:pPr marL="0" indent="0">
              <a:buNone/>
            </a:pPr>
            <a:r>
              <a:rPr lang="ru-RU" sz="17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Какие блокада готовила беды…</a:t>
            </a:r>
          </a:p>
          <a:p>
            <a:pPr marL="0" indent="0">
              <a:buNone/>
            </a:pPr>
            <a:r>
              <a:rPr lang="ru-RU" sz="17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Но он отстоял победу свою…</a:t>
            </a:r>
          </a:p>
          <a:p>
            <a:pPr marL="0" indent="0">
              <a:buNone/>
            </a:pPr>
            <a:r>
              <a:rPr lang="ru-RU" sz="17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«Я верю…»</a:t>
            </a:r>
          </a:p>
          <a:p>
            <a:pPr marL="0" indent="0">
              <a:buNone/>
            </a:pPr>
            <a:r>
              <a:rPr lang="ru-RU" sz="17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Он верит не в то, что о нем не забудут,</a:t>
            </a:r>
          </a:p>
          <a:p>
            <a:pPr marL="0" indent="0">
              <a:buNone/>
            </a:pPr>
            <a:r>
              <a:rPr lang="ru-RU" sz="17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А в то, что блокадные жертвы не зря,</a:t>
            </a:r>
          </a:p>
          <a:p>
            <a:pPr marL="0" indent="0">
              <a:buNone/>
            </a:pPr>
            <a:r>
              <a:rPr lang="ru-RU" sz="17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Что люди всегда человечными будут</a:t>
            </a:r>
          </a:p>
          <a:p>
            <a:pPr marL="0" indent="0">
              <a:buNone/>
            </a:pPr>
            <a:r>
              <a:rPr lang="ru-RU" sz="17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 мирная жизнь – на планете Земля!</a:t>
            </a:r>
          </a:p>
          <a:p>
            <a:pPr marL="0" indent="0" algn="ctr">
              <a:buFontTx/>
              <a:buNone/>
            </a:pPr>
            <a:endParaRPr lang="ru-RU" sz="1800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5586" y="5833010"/>
            <a:ext cx="248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АДАЕВА АЛЕКСАНДРА</a:t>
            </a:r>
          </a:p>
          <a:p>
            <a:endParaRPr lang="ru-RU" dirty="0"/>
          </a:p>
        </p:txBody>
      </p:sp>
      <p:pic>
        <p:nvPicPr>
          <p:cNvPr id="3" name="Picture 2" descr="C:\Users\админ\Downloads\WhatsApp Image 2020-04-24 at 19.46.55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734" y="662303"/>
            <a:ext cx="2911028" cy="517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557216"/>
      </p:ext>
    </p:extLst>
  </p:cSld>
  <p:clrMapOvr>
    <a:masterClrMapping/>
  </p:clrMapOvr>
  <p:transition spd="slow" advTm="14036"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 bwMode="auto">
          <a:xfrm>
            <a:off x="116632" y="5183560"/>
            <a:ext cx="6624736" cy="3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endParaRPr lang="en-US" sz="1800" b="1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r>
              <a:rPr lang="ru-RU" sz="1800" b="1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ШАБАНОВ РУСЛАН</a:t>
            </a:r>
          </a:p>
          <a:p>
            <a:pPr marL="0" indent="0" algn="ctr">
              <a:buFontTx/>
              <a:buNone/>
            </a:pPr>
            <a:endParaRPr lang="ru-RU" sz="1800" b="1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Надевают наши деды </a:t>
            </a:r>
          </a:p>
          <a:p>
            <a:pPr marL="0" indent="0" algn="ctr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Боевые 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ордена.</a:t>
            </a:r>
            <a:endParaRPr lang="ru-RU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Их с утра зовет дорога</a:t>
            </a:r>
          </a:p>
          <a:p>
            <a:pPr marL="0" indent="0" algn="ctr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На торжественный 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парад.</a:t>
            </a:r>
            <a:endParaRPr lang="ru-RU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И </a:t>
            </a:r>
            <a:r>
              <a:rPr lang="ru-RU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задумчиво </a:t>
            </a: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с порога</a:t>
            </a:r>
          </a:p>
          <a:p>
            <a:pPr marL="0" indent="0" algn="ctr">
              <a:buNone/>
            </a:pPr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Вслед им бабушки глядят</a:t>
            </a:r>
          </a:p>
          <a:p>
            <a:pPr marL="0" indent="0" algn="ctr">
              <a:buFontTx/>
              <a:buNone/>
            </a:pPr>
            <a:endParaRPr lang="ru-RU" sz="1800" b="1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endParaRPr lang="ru-RU" sz="1800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8840" y="2555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C:\Users\админ\Downloads\WhatsApp Image 2020-04-22 at 10.22.17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6832" y="299864"/>
            <a:ext cx="3024336" cy="482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63281"/>
      </p:ext>
    </p:extLst>
  </p:cSld>
  <p:clrMapOvr>
    <a:masterClrMapping/>
  </p:clrMapOvr>
  <p:transition spd="slow" advTm="4044"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632" y="304156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Выставка </a:t>
            </a:r>
            <a:r>
              <a:rPr lang="ru-RU" sz="24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детско-родительских работ.</a:t>
            </a:r>
          </a:p>
          <a:p>
            <a:pPr algn="ctr"/>
            <a:r>
              <a:rPr lang="ru-RU" sz="24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Галерея </a:t>
            </a:r>
          </a:p>
          <a:p>
            <a:pPr algn="ctr"/>
            <a:r>
              <a:rPr lang="ru-RU" sz="24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«Никто </a:t>
            </a:r>
            <a:r>
              <a:rPr lang="ru-RU" sz="2400" b="1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не забыт, ничто не </a:t>
            </a:r>
            <a:r>
              <a:rPr lang="ru-RU" sz="24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забыто».</a:t>
            </a:r>
            <a:endParaRPr lang="ru-RU" sz="2400" b="1" cap="all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Picture 4" descr="C:\Users\админ\Downloads\WhatsApp Image 2020-04-09 at 19.20.02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751" y="1534890"/>
            <a:ext cx="4640965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админ\Downloads\WhatsApp Image 2020-04-09 at 19.20.01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752" y="5004047"/>
            <a:ext cx="4640965" cy="314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972881"/>
      </p:ext>
    </p:extLst>
  </p:cSld>
  <p:clrMapOvr>
    <a:masterClrMapping/>
  </p:clrMapOvr>
  <p:transition spd="slow" advTm="3181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632" y="323528"/>
            <a:ext cx="64807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Спортивный праздник, посвященный дню защитника </a:t>
            </a:r>
            <a:r>
              <a:rPr lang="ru-RU" sz="20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Отечества</a:t>
            </a:r>
          </a:p>
          <a:p>
            <a:pPr algn="ctr"/>
            <a:r>
              <a:rPr lang="ru-RU" sz="20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«КАК </a:t>
            </a:r>
            <a:r>
              <a:rPr lang="ru-RU" sz="2000" b="1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БАБА ЯГА ВНУКА В АРМИЮ </a:t>
            </a:r>
            <a:r>
              <a:rPr lang="ru-RU" sz="20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ПРОВОЖАЛА» </a:t>
            </a:r>
          </a:p>
          <a:p>
            <a:pPr algn="ctr"/>
            <a:r>
              <a:rPr lang="ru-RU" sz="20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для </a:t>
            </a:r>
            <a:r>
              <a:rPr lang="ru-RU" sz="2000" b="1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детей и </a:t>
            </a:r>
            <a:r>
              <a:rPr lang="ru-RU" sz="20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родителей</a:t>
            </a:r>
            <a:endParaRPr lang="ru-RU" sz="2000" b="1" cap="all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170" name="Picture 2" descr="C:\Users\админ\Downloads\WhatsApp Image 2020-04-09 at 19.52.04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728" y="1636793"/>
            <a:ext cx="5112568" cy="336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админ\Downloads\WhatsApp Image 2020-04-09 at 19.46.38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8468" y="5076056"/>
            <a:ext cx="3315500" cy="353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41023"/>
      </p:ext>
    </p:extLst>
  </p:cSld>
  <p:clrMapOvr>
    <a:masterClrMapping/>
  </p:clrMapOvr>
  <p:transition spd="slow" advTm="5102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8640" y="363687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Всероссийский творческий конкурс </a:t>
            </a:r>
            <a:endParaRPr lang="ru-RU" sz="2400" b="1" cap="all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24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 </a:t>
            </a:r>
            <a:r>
              <a:rPr lang="ru-RU" sz="2400" b="1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Дню защитника </a:t>
            </a:r>
            <a:r>
              <a:rPr lang="ru-RU" sz="24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Отечества</a:t>
            </a:r>
          </a:p>
          <a:p>
            <a:pPr algn="ctr"/>
            <a:r>
              <a:rPr lang="ru-RU" sz="24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«Защитникам посвящается»</a:t>
            </a:r>
            <a:endParaRPr lang="ru-RU" sz="2400" b="1" cap="all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 descr="C:\Users\админ\Downloads\Attachments_almirastepina@yandex.ru_2020-04-02_14-56-38\license (1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312" y="1720298"/>
            <a:ext cx="1372188" cy="194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\Downloads\Attachments_almirastepina@yandex.ru_2020-04-02_14-56-38\license (2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0650" y="6084168"/>
            <a:ext cx="1338329" cy="189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\Downloads\Attachments_almirastepina@yandex.ru_2020-04-02_14-56-38\license (3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576" y="1714220"/>
            <a:ext cx="1368152" cy="193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дмин\Downloads\Attachments_almirastepina@yandex.ru_2020-04-02_14-56-38\license (4)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0650" y="1720298"/>
            <a:ext cx="1377690" cy="194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админ\Downloads\Attachments_almirastepina@yandex.ru_2020-04-02_14-56-38\license (5)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576" y="3898648"/>
            <a:ext cx="137466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админ\Downloads\Attachments_almirastepina@yandex.ru_2020-04-02_14-56-38\license (6)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3675" y="3920425"/>
            <a:ext cx="1374665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админ\Downloads\Attachments_almirastepina@yandex.ru_2020-04-02_14-56-38\license (7)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1774" y="3923927"/>
            <a:ext cx="1372188" cy="194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админ\Downloads\Attachments_almirastepina@yandex.ru_2020-04-02_14-56-38\license (8)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852" y="6084167"/>
            <a:ext cx="1377876" cy="189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админ\Downloads\Attachments_almirastepina@yandex.ru_2020-04-02_14-56-38\license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311" y="6084168"/>
            <a:ext cx="1391333" cy="189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765163"/>
      </p:ext>
    </p:extLst>
  </p:cSld>
  <p:clrMapOvr>
    <a:masterClrMapping/>
  </p:clrMapOvr>
  <p:transition spd="slow" advTm="5200"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640" y="192772"/>
            <a:ext cx="64807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Участие во Всероссийском конкурсе </a:t>
            </a:r>
            <a:endParaRPr lang="ru-RU" sz="2000" b="1" cap="all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20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детско-юношеского творчества</a:t>
            </a:r>
          </a:p>
          <a:p>
            <a:pPr algn="ctr"/>
            <a:r>
              <a:rPr lang="ru-RU" sz="20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«Мы </a:t>
            </a:r>
            <a:r>
              <a:rPr lang="ru-RU" sz="2000" b="1" cap="all" dirty="0">
                <a:latin typeface="Cambria Math" panose="02040503050406030204" pitchFamily="18" charset="0"/>
                <a:ea typeface="Cambria Math" panose="02040503050406030204" pitchFamily="18" charset="0"/>
              </a:rPr>
              <a:t>помним! Мы гордимся</a:t>
            </a:r>
            <a:r>
              <a:rPr lang="ru-RU" sz="2000" b="1" cap="al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!»</a:t>
            </a:r>
            <a:endParaRPr lang="ru-RU" sz="2000" b="1" cap="all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 descr="C:\Users\админ\Downloads\WhatsApp Image 2020-04-09 at 18.48.11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40" y="1246857"/>
            <a:ext cx="3450650" cy="243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\Downloads\WhatsApp Image 2020-04-09 at 18.48.12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4984" y="3712515"/>
            <a:ext cx="3388196" cy="254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\Downloads\WhatsApp Image 2020-04-09 at 18.48.13 (1)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40" y="6084167"/>
            <a:ext cx="3360374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898211"/>
      </p:ext>
    </p:extLst>
  </p:cSld>
  <p:clrMapOvr>
    <a:masterClrMapping/>
  </p:clrMapOvr>
  <p:transition spd="slow" advTm="1859">
    <p:circl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ownloads\WhatsApp Image 2020-04-09 at 18.48.13 (2)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7823" y="251519"/>
            <a:ext cx="3017531" cy="40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\Downloads\WhatsApp Image 2020-04-09 at 19.02.42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647" y="2627785"/>
            <a:ext cx="2898321" cy="386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\Downloads\WhatsApp Image 2020-04-09 at 19.04.10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133" y="4480524"/>
            <a:ext cx="3017531" cy="40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954365"/>
      </p:ext>
    </p:extLst>
  </p:cSld>
  <p:clrMapOvr>
    <a:masterClrMapping/>
  </p:clrMapOvr>
  <p:transition spd="slow" advTm="1211">
    <p:circl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\Downloads\WhatsApp Image 2020-04-09 at 18.48.13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38" y="251520"/>
            <a:ext cx="3780551" cy="283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\Downloads\WhatsApp Image 2020-04-09 at 18.48.14 (1)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2936" y="3086934"/>
            <a:ext cx="3804290" cy="28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дмин\Downloads\WhatsApp Image 2020-04-09 at 18.48.14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39" y="5940152"/>
            <a:ext cx="3831232" cy="268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706455"/>
      </p:ext>
    </p:extLst>
  </p:cSld>
  <p:clrMapOvr>
    <a:masterClrMapping/>
  </p:clrMapOvr>
  <p:transition spd="slow" advTm="1449">
    <p:circl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\Downloads\WhatsApp Image 2020-04-09 at 18.48.15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92" y="251520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\Downloads\WhatsApp Image 2020-04-09 at 18.48.16 (1)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4693" y="2987824"/>
            <a:ext cx="3656675" cy="274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дмин\Downloads\WhatsApp Image 2020-04-09 at 18.48.16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96" y="5695256"/>
            <a:ext cx="3866786" cy="283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285829"/>
      </p:ext>
    </p:extLst>
  </p:cSld>
  <p:clrMapOvr>
    <a:masterClrMapping/>
  </p:clrMapOvr>
  <p:transition spd="slow" advTm="2418">
    <p:circl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\Downloads\WhatsApp Image 2020-04-09 at 18.48.17 (1)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674" y="179512"/>
            <a:ext cx="38404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дмин\Downloads\WhatsApp Image 2020-04-09 at 18.48.17 (2)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0969" y="3086974"/>
            <a:ext cx="3612216" cy="270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дмин\Downloads\WhatsApp Image 2020-04-09 at 18.48.17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996" y="5796136"/>
            <a:ext cx="3848877" cy="28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193957"/>
      </p:ext>
    </p:extLst>
  </p:cSld>
  <p:clrMapOvr>
    <a:masterClrMapping/>
  </p:clrMapOvr>
  <p:transition spd="slow" advTm="1787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1574" y="251520"/>
            <a:ext cx="6048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ПАМЯТНИКИ ВЕЛИКОЙ ОТЕЧЕСТВЕННОЙ ВОЙНЫ </a:t>
            </a:r>
          </a:p>
          <a:p>
            <a:pPr algn="ctr"/>
            <a:r>
              <a:rPr lang="ru-RU" sz="2400" b="1" dirty="0" smtClean="0"/>
              <a:t>В НЕРЮНГРИНСКОМ РАЙОНЕ</a:t>
            </a:r>
            <a:endParaRPr lang="ru-RU" sz="2000" b="1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260648" y="1535238"/>
            <a:ext cx="6200700" cy="67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800" kern="0" dirty="0" smtClean="0"/>
              <a:t>    </a:t>
            </a: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Фотографии сделаны </a:t>
            </a:r>
            <a:r>
              <a:rPr lang="ru-RU" sz="1800" kern="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Галдиным</a:t>
            </a: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Денисом Сергеевичем и </a:t>
            </a:r>
            <a:r>
              <a:rPr lang="ru-RU" sz="1800" kern="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Блиновым</a:t>
            </a: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Владиславом.</a:t>
            </a:r>
            <a:endParaRPr lang="ru-RU" sz="1800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 descr="C:\Users\админ\Downloads\WhatsApp Image 2020-04-13 at 16.39.1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69" y="2915816"/>
            <a:ext cx="3696889" cy="492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 bwMode="auto">
          <a:xfrm>
            <a:off x="2438890" y="2239872"/>
            <a:ext cx="1669788" cy="48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800" b="1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</a:t>
            </a:r>
            <a:r>
              <a:rPr lang="ru-RU" sz="1800" b="1" kern="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г.Нерюнгри</a:t>
            </a:r>
            <a:endParaRPr lang="ru-RU" sz="1800" b="1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6" name="Picture 3" descr="C:\Users\админ\Downloads\WhatsApp Image 2020-04-13 at 16.39.15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695" y="3059832"/>
            <a:ext cx="2891569" cy="385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991407"/>
      </p:ext>
    </p:extLst>
  </p:cSld>
  <p:clrMapOvr>
    <a:masterClrMapping/>
  </p:clrMapOvr>
  <p:transition spd="slow" advTm="2384">
    <p:circl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\Downloads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48" y="4067944"/>
            <a:ext cx="6598706" cy="430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\Downloads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2817" y="251520"/>
            <a:ext cx="331236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285683"/>
      </p:ext>
    </p:extLst>
  </p:cSld>
  <p:clrMapOvr>
    <a:masterClrMapping/>
  </p:clrMapOvr>
  <p:transition spd="slow" advTm="4384">
    <p:circl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ownloads\WhatsApp Image 2020-04-21 at 21.34.03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715" y="2353494"/>
            <a:ext cx="6446506" cy="483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715" y="471667"/>
            <a:ext cx="6446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ПРАЗДНИК </a:t>
            </a:r>
          </a:p>
          <a:p>
            <a:pPr algn="ctr"/>
            <a:r>
              <a:rPr lang="ru-RU" sz="2400" b="1" dirty="0" smtClean="0"/>
              <a:t>«ЭТИХ ДНЕЙ НЕ СМОЛКНЕТ СЛАВА» 2019 ГОД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81380896"/>
      </p:ext>
    </p:extLst>
  </p:cSld>
  <p:clrMapOvr>
    <a:masterClrMapping/>
  </p:clrMapOvr>
  <p:transition spd="slow" advTm="4433">
    <p:circl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4420" y="380727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АКЦИЯ «БЕССМЕРТНЫЙ ПОЛК»</a:t>
            </a:r>
            <a:endParaRPr lang="ru-RU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 bwMode="auto">
          <a:xfrm>
            <a:off x="116632" y="842392"/>
            <a:ext cx="6624736" cy="243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   Участники ежегодно в День Победы проходят колонной по улицам городов с фотографиями своих родственников — ветеранов армии и флота, партизан, подпольщиков, бойцов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сопротивления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 тружеников тыла, узников концлагерей, блокадников, детей войны.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   Главная задача Бессмертного полка — сохранение в каждой семье личной памяти о поколении, прошедшем через войну.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  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Присоединяйтесь к шествию «Бессмертный полк».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0" name="Picture 2" descr="C:\Users\админ\Downloads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635" y="3635896"/>
            <a:ext cx="658873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08535"/>
      </p:ext>
    </p:extLst>
  </p:cSld>
  <p:clrMapOvr>
    <a:masterClrMapping/>
  </p:clrMapOvr>
  <p:transition spd="slow" advTm="5345">
    <p:circl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2656" y="292225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АКЦИЯ «СВЕЧА ПАМЯТИ»</a:t>
            </a:r>
            <a:endParaRPr lang="ru-RU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 bwMode="auto">
          <a:xfrm>
            <a:off x="116632" y="733698"/>
            <a:ext cx="6624736" cy="304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just">
              <a:buNone/>
              <a:defRPr/>
            </a:pPr>
            <a:r>
              <a:rPr lang="ru-RU" sz="1800" kern="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   Свеча </a:t>
            </a:r>
            <a:r>
              <a:rPr lang="ru-RU" sz="1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памяти — это символ того, что мы помним и гордимся Победой в Великой Отечественной войне и теми людьми, благодаря которым эта Победа стала </a:t>
            </a:r>
            <a:r>
              <a:rPr lang="ru-RU" sz="1800" kern="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возможна.</a:t>
            </a:r>
          </a:p>
          <a:p>
            <a:pPr marL="0" lvl="0" indent="0" algn="just">
              <a:buNone/>
              <a:defRPr/>
            </a:pPr>
            <a:r>
              <a:rPr lang="ru-RU" sz="1800" kern="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   Ежегодно </a:t>
            </a:r>
            <a:r>
              <a:rPr lang="ru-RU" sz="1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9 мая в каждом городе России проходит акция, во время которой вблизи от мест воинской славы, у мемориалов и памятников, люди зажигают огоньки свечей и замирают в минуте молчания</a:t>
            </a:r>
            <a:r>
              <a:rPr lang="ru-RU" sz="1800" kern="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.</a:t>
            </a:r>
          </a:p>
          <a:p>
            <a:pPr marL="0" lvl="0" indent="0" algn="just">
              <a:buNone/>
              <a:defRPr/>
            </a:pPr>
            <a:r>
              <a:rPr lang="ru-RU" sz="1800" kern="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    Каждый </a:t>
            </a:r>
            <a:r>
              <a:rPr lang="ru-RU" sz="1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из нас может присоединиться к этой акции : з</a:t>
            </a:r>
            <a:r>
              <a:rPr lang="ru-RU" sz="1800" kern="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ажечь </a:t>
            </a:r>
            <a:r>
              <a:rPr lang="ru-RU" sz="1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свечу Памяти и приколоть на грудь символ Победы — георгиевскую ленту.</a:t>
            </a:r>
            <a:endParaRPr kumimoji="0" lang="ru-RU" sz="1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pic>
        <p:nvPicPr>
          <p:cNvPr id="1026" name="Picture 2" descr="C:\Users\админ\Downloads\post-1702-0-23969700-136841935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4784" y="3708665"/>
            <a:ext cx="3816424" cy="491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172143"/>
      </p:ext>
    </p:extLst>
  </p:cSld>
  <p:clrMapOvr>
    <a:masterClrMapping/>
  </p:clrMapOvr>
  <p:transition spd="slow" advTm="5849">
    <p:circl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\Downloads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23" y="1403648"/>
            <a:ext cx="6006667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817487"/>
      </p:ext>
    </p:extLst>
  </p:cSld>
  <p:clrMapOvr>
    <a:masterClrMapping/>
  </p:clrMapOvr>
  <p:transition spd="slow" advTm="8411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админ\Downloads\WhatsApp Image 2020-04-13 at 16.39.1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3178" y="395537"/>
            <a:ext cx="2889057" cy="385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админ\Downloads\WhatsApp Image 2020-04-13 at 16.39.14 (1)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362" y="755576"/>
            <a:ext cx="2987579" cy="304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админ\Downloads\WhatsApp Image 2020-04-13 at 18.18.57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665" y="4355976"/>
            <a:ext cx="496702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195254"/>
      </p:ext>
    </p:extLst>
  </p:cSld>
  <p:clrMapOvr>
    <a:masterClrMapping/>
  </p:clrMapOvr>
  <p:transition spd="slow" advTm="2281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дмин\Downloads\WhatsApp Image 2020-04-13 at 16.36.3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671" y="395536"/>
            <a:ext cx="3765371" cy="311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2"/>
          <p:cNvSpPr txBox="1">
            <a:spLocks/>
          </p:cNvSpPr>
          <p:nvPr/>
        </p:nvSpPr>
        <p:spPr bwMode="auto">
          <a:xfrm>
            <a:off x="4124596" y="1251247"/>
            <a:ext cx="2461454" cy="48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800" b="1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п. Серебряный Бор</a:t>
            </a:r>
            <a:endParaRPr lang="ru-RU" sz="1800" b="1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 bwMode="auto">
          <a:xfrm>
            <a:off x="2480010" y="3507596"/>
            <a:ext cx="2461454" cy="48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800" b="1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п. Чульман</a:t>
            </a:r>
            <a:endParaRPr lang="ru-RU" sz="1800" b="1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Picture 2" descr="C:\Users\админ\Downloads\WhatsApp Image 2020-04-14 at 10.54.28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604" y="3995936"/>
            <a:ext cx="2967389" cy="425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админ\Downloads\WhatsApp Image 2020-04-14 at 10.54.29 (1)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7484" y="3995936"/>
            <a:ext cx="3187450" cy="425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865074"/>
      </p:ext>
    </p:extLst>
  </p:cSld>
  <p:clrMapOvr>
    <a:masterClrMapping/>
  </p:clrMapOvr>
  <p:transition spd="slow" advTm="2064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ownloads\WhatsApp Image 2020-04-13 at 16.33.4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707" y="898816"/>
            <a:ext cx="5256584" cy="39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\Downloads\WhatsApp Image 2020-04-13 at 16.40.57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6652" y="5004049"/>
            <a:ext cx="3122548" cy="355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бъект 2"/>
          <p:cNvSpPr txBox="1">
            <a:spLocks/>
          </p:cNvSpPr>
          <p:nvPr/>
        </p:nvSpPr>
        <p:spPr bwMode="auto">
          <a:xfrm>
            <a:off x="2129521" y="439398"/>
            <a:ext cx="2461454" cy="48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800" b="1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п. Беркакит</a:t>
            </a:r>
            <a:endParaRPr lang="ru-RU" sz="1800" b="1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600170"/>
      </p:ext>
    </p:extLst>
  </p:cSld>
  <p:clrMapOvr>
    <a:masterClrMapping/>
  </p:clrMapOvr>
  <p:transition spd="slow" advTm="2345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656" y="380727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СИМВОЛЫ ПОБЕДЫ</a:t>
            </a:r>
            <a:endParaRPr lang="ru-RU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 rot="10800000" flipV="1">
            <a:off x="85402" y="4970386"/>
            <a:ext cx="26276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</a:t>
            </a:r>
            <a:r>
              <a:rPr lang="ru-RU" sz="1800" kern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Галдины</a:t>
            </a:r>
            <a:r>
              <a:rPr lang="ru-RU" sz="18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sz="1800" kern="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FontTx/>
              <a:buNone/>
            </a:pP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Ирина </a:t>
            </a:r>
            <a:r>
              <a:rPr lang="ru-RU" sz="18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и </a:t>
            </a:r>
            <a:r>
              <a:rPr lang="ru-RU" sz="18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Анна</a:t>
            </a:r>
            <a:endParaRPr lang="ru-RU" sz="1800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 descr="C:\Users\админ\Downloads\WhatsApp Image 2020-04-14 at 18.40.08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3017" y="3150716"/>
            <a:ext cx="3955460" cy="527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8640" y="842392"/>
            <a:ext cx="64798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9 мая: Георгиевская лента 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символ праздника</a:t>
            </a:r>
          </a:p>
          <a:p>
            <a:pPr algn="just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Георгиевская лента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двухцветный символ в форме ленты, который шел дополнением к ордену Святого Георга, который учредила еще сама Екатерина вторая. Давалась лента вместе с наградой и символизировала своим цветом: черным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дым, а оранжевым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пламя. Этим символом награждалась армия за определенные военные заслуги и до сих пор она считается символом военной доблести.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5454232"/>
      </p:ext>
    </p:extLst>
  </p:cSld>
  <p:clrMapOvr>
    <a:masterClrMapping/>
  </p:clrMapOvr>
  <p:transition spd="slow" advTm="19443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2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5.2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5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2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2.2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9.2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8.9|1|0.9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0.3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7.3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7.8"/>
</p:tagLst>
</file>

<file path=ppt/theme/theme1.xml><?xml version="1.0" encoding="utf-8"?>
<a:theme xmlns:a="http://schemas.openxmlformats.org/drawingml/2006/main" name="3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2.potx" id="{7A36912E-3BE3-426C-BE37-04AC1FC8A841}" vid="{9703F5F3-0E18-445E-B27A-243A3AF8AA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 мая 3</Template>
  <TotalTime>1682</TotalTime>
  <Words>1119</Words>
  <Application>Microsoft Office PowerPoint</Application>
  <PresentationFormat>Экран (4:3)</PresentationFormat>
  <Paragraphs>229</Paragraphs>
  <Slides>54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Пользователь Windows</cp:lastModifiedBy>
  <cp:revision>136</cp:revision>
  <dcterms:created xsi:type="dcterms:W3CDTF">2013-03-16T20:41:41Z</dcterms:created>
  <dcterms:modified xsi:type="dcterms:W3CDTF">2020-05-27T11:50:36Z</dcterms:modified>
</cp:coreProperties>
</file>